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15/07/1439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15/07/1439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15/07/1439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15/07/1439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15/07/1439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15/07/1439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15/07/1439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15/07/1439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15/07/1439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15/07/1439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15/07/1439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15/07/1439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system</a:t>
            </a:r>
            <a:endParaRPr lang="en-US" dirty="0"/>
          </a:p>
        </p:txBody>
      </p:sp>
      <p:pic>
        <p:nvPicPr>
          <p:cNvPr id="4" name="عنصر نائب للمحتوى 3" descr="Hills_dog_heart_ou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811" t="17647" r="22699" b="1471"/>
          <a:stretch>
            <a:fillRect/>
          </a:stretch>
        </p:blipFill>
        <p:spPr>
          <a:xfrm>
            <a:off x="2771800" y="1387794"/>
            <a:ext cx="4752528" cy="484951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capillaries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980" y="1600200"/>
            <a:ext cx="67340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/>
          <a:lstStyle/>
          <a:p>
            <a:r>
              <a:rPr lang="en-US" i="1" dirty="0" smtClean="0"/>
              <a:t> Heart :</a:t>
            </a:r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3008313" cy="5289451"/>
          </a:xfrm>
        </p:spPr>
        <p:txBody>
          <a:bodyPr/>
          <a:lstStyle/>
          <a:p>
            <a:r>
              <a:rPr lang="en-US" i="1" dirty="0" smtClean="0"/>
              <a:t> </a:t>
            </a:r>
            <a:endParaRPr lang="en-US" dirty="0" smtClean="0"/>
          </a:p>
          <a:p>
            <a:r>
              <a:rPr lang="en-US" i="1" dirty="0" smtClean="0"/>
              <a:t>	</a:t>
            </a:r>
            <a:endParaRPr lang="en-US" dirty="0" smtClean="0"/>
          </a:p>
          <a:p>
            <a:pPr algn="just" rtl="0"/>
            <a:r>
              <a:rPr lang="en-US" sz="1800" i="1" dirty="0" smtClean="0"/>
              <a:t>The heart is a muscular organ that contract to pumping the blood through the circulatory system . It is also responsible for producing hormone called </a:t>
            </a:r>
            <a:r>
              <a:rPr lang="en-US" sz="1800" i="1" dirty="0" err="1" smtClean="0"/>
              <a:t>atrial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natriuratic</a:t>
            </a:r>
            <a:r>
              <a:rPr lang="en-US" sz="1800" i="1" dirty="0" smtClean="0"/>
              <a:t> factor . It walls consist of three tunics : </a:t>
            </a:r>
            <a:endParaRPr lang="en-US" sz="1800" dirty="0" smtClean="0"/>
          </a:p>
          <a:p>
            <a:pPr algn="just" rtl="0"/>
            <a:r>
              <a:rPr lang="en-US" sz="1800" i="1" dirty="0" smtClean="0"/>
              <a:t>1 – Internal ( </a:t>
            </a:r>
            <a:r>
              <a:rPr lang="en-US" sz="1800" i="1" dirty="0" err="1" smtClean="0"/>
              <a:t>endocardium</a:t>
            </a:r>
            <a:r>
              <a:rPr lang="en-US" sz="1800" i="1" dirty="0" smtClean="0"/>
              <a:t> )</a:t>
            </a:r>
            <a:endParaRPr lang="en-US" sz="1800" dirty="0" smtClean="0"/>
          </a:p>
          <a:p>
            <a:pPr algn="just" rtl="0"/>
            <a:r>
              <a:rPr lang="en-US" sz="1800" i="1" dirty="0" smtClean="0"/>
              <a:t>2 –Middle ( Myocardium )</a:t>
            </a:r>
            <a:endParaRPr lang="en-US" sz="1800" dirty="0" smtClean="0"/>
          </a:p>
          <a:p>
            <a:pPr algn="just" rtl="0"/>
            <a:r>
              <a:rPr lang="en-US" sz="1800" i="1" dirty="0" smtClean="0"/>
              <a:t>3 – External ( pericardium )</a:t>
            </a:r>
            <a:endParaRPr lang="en-US" sz="1800" dirty="0" smtClean="0"/>
          </a:p>
          <a:p>
            <a:pPr algn="just" rtl="0"/>
            <a:r>
              <a:rPr lang="en-US" sz="1800" i="1" dirty="0" smtClean="0"/>
              <a:t> The fibrous central region of heart , called fibrous skeleton ,serves as the base of the valves as well as the site of origin and insertion of the cardiac muscle cells </a:t>
            </a:r>
            <a:endParaRPr lang="en-US" sz="18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93573"/>
            <a:ext cx="2587055" cy="458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11560" y="1081157"/>
            <a:ext cx="78488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endocardium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is homologous with the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intima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of blood vessels , it consist of single layer of squamous endothelial cells resting on a thin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subendothelial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layer of loose connective tissue that contain elastic and collagen fibers as well as some smooth muscle cells . connecting the myocardium to the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subendothelial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layer is a layer of connective tissue called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subendocardium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, that contains veins , nerves and branches of the impulse conducting system (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purkinje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cells ).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The myocardium is the thickest of the tunics of heart and consist of cardiac muscle cells arranged in layer, a large number of these layers  insert themselves into the fibrous cardiac skeleton 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The heart is covered externally by simple squamous epithelium supported by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athin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layer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c.t.that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constitutes the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epicardium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epicardium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corresponds the visceral layer of the pericardium , between the visceral and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parital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layers of pericardium there is small amount of fluid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cardiac valves</a:t>
            </a:r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/>
          <a:lstStyle/>
          <a:p>
            <a:pPr algn="just" rtl="0"/>
            <a:r>
              <a:rPr lang="en-US" sz="2000" i="1" dirty="0" smtClean="0"/>
              <a:t>The cardiac valves consist of core of dense fibrous connective tissue , lined on both sides by endothelial layers,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601" y="1484784"/>
            <a:ext cx="423779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27584" y="1419858"/>
            <a:ext cx="712879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Impulse conducting system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It is specialized system to generate a rhythmic stimulus that is spread to the entire myocardium , its consist of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sino-atrial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node and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atrio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-ventricular node and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atrioventricular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bundle which originate from same node and branched to both ventricles . The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sinoatrial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node cells is modified cardiac muscles cells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fusiform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and smaller than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atrial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muscles , and have few amount of myofibrils ,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purkinje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cells : larger than ordinary cardiac muscle cells , have two or one nuclei and their cytoplasm is rich with mitochondria and glycogen, the myofibrils peripherally located .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A Cardiovascular system </a:t>
            </a:r>
            <a:r>
              <a:rPr lang="en-US" i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i="1" dirty="0" smtClean="0"/>
              <a:t>Composed of the heart , a muscular organ that pumps the blood into two separated circuits ; the pulmonary circuit which carry the blood to and from the lungs , and systemic circuit which distribute the blood to and from all of the organs and tissues of body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917665"/>
            <a:ext cx="856895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Structure of the wall of blood vessels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The wall of blood vessel formed of three coats or tunics, each coat is formed from three elements from inside to outside.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Tunica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intima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: the inner coat formed from three elements 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Endothelium : simple squamous cells 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Subendothelium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: thin connective tissue layer below the endothelium 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Internal elastic lamina : an elastic membrane which lies to the outside of the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subendothelial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connective tissue layer and separates the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intima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from the media .2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Tunica media (the middle coat 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Is also formed of three elements 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Mainly smooth muscle fibers arranged circularly 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Scattered elastic fibers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Fine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collagenous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fibers 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3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Tunica adventitia : ( the outer coat ) is also formed of three elements 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mainly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collagenous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fibers 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few elastic fibers 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c- connective tissue cells 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/>
              <a:t>Large artery ( Aorta 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1600" i="1" dirty="0" smtClean="0"/>
              <a:t>1 – Has a wide lumen ( compared to thickness of wall )</a:t>
            </a:r>
            <a:endParaRPr lang="en-US" sz="1600" dirty="0" smtClean="0"/>
          </a:p>
          <a:p>
            <a:pPr algn="just" rtl="0"/>
            <a:r>
              <a:rPr lang="en-US" sz="1600" i="1" dirty="0" smtClean="0"/>
              <a:t>2 – Tunica </a:t>
            </a:r>
            <a:r>
              <a:rPr lang="en-US" sz="1600" i="1" dirty="0" err="1" smtClean="0"/>
              <a:t>intima</a:t>
            </a:r>
            <a:r>
              <a:rPr lang="en-US" sz="1600" i="1" dirty="0" smtClean="0"/>
              <a:t> relatively thick .</a:t>
            </a:r>
            <a:endParaRPr lang="en-US" sz="1600" dirty="0" smtClean="0"/>
          </a:p>
          <a:p>
            <a:pPr algn="just" rtl="0"/>
            <a:r>
              <a:rPr lang="en-US" sz="1600" i="1" dirty="0" smtClean="0"/>
              <a:t>3 – Tunica media forms the main thickness of the wall .</a:t>
            </a:r>
            <a:endParaRPr lang="en-US" sz="1600" dirty="0" smtClean="0"/>
          </a:p>
          <a:p>
            <a:pPr algn="just" rtl="0"/>
            <a:r>
              <a:rPr lang="en-US" sz="1600" i="1" dirty="0" smtClean="0"/>
              <a:t>4 – The adventitia connective tissue is thin </a:t>
            </a:r>
            <a:endParaRPr lang="en-US" sz="16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4977" y="1484784"/>
            <a:ext cx="544426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/>
              <a:t>Large vein  ( Vena cava 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1600" i="1" dirty="0" smtClean="0"/>
              <a:t>1 – There is no internal elastic lamina.</a:t>
            </a:r>
            <a:endParaRPr lang="en-US" sz="1600" dirty="0" smtClean="0"/>
          </a:p>
          <a:p>
            <a:pPr algn="just" rtl="0"/>
            <a:r>
              <a:rPr lang="en-US" sz="1600" i="1" dirty="0" smtClean="0"/>
              <a:t>2 – Tunica media is thin (some time absent) </a:t>
            </a:r>
            <a:endParaRPr lang="en-US" sz="1600" dirty="0" smtClean="0"/>
          </a:p>
          <a:p>
            <a:pPr algn="just" rtl="0"/>
            <a:r>
              <a:rPr lang="ar-IQ" sz="1600" i="1" dirty="0" smtClean="0"/>
              <a:t>  </a:t>
            </a:r>
            <a:r>
              <a:rPr lang="en-US" sz="1600" i="1" dirty="0" smtClean="0"/>
              <a:t>3 – Tunica adventitia is very thick forming the main thickness of wall.</a:t>
            </a:r>
            <a:endParaRPr lang="en-US" sz="1600" dirty="0" smtClean="0"/>
          </a:p>
          <a:p>
            <a:pPr algn="just" rtl="0"/>
            <a:r>
              <a:rPr lang="en-US" sz="1600" i="1" dirty="0" smtClean="0"/>
              <a:t>4 – There are longitudinal bundles of smooth muscle fibers in the adventitia.</a:t>
            </a:r>
            <a:endParaRPr lang="en-US" sz="1600" dirty="0" smtClean="0"/>
          </a:p>
          <a:p>
            <a:pPr algn="just" rtl="0"/>
            <a:r>
              <a:rPr lang="en-US" sz="1600" i="1" dirty="0" smtClean="0"/>
              <a:t> </a:t>
            </a:r>
            <a:endParaRPr lang="en-US" sz="1600" dirty="0" smtClean="0"/>
          </a:p>
          <a:p>
            <a:pPr algn="just" rtl="0"/>
            <a:r>
              <a:rPr lang="en-US" sz="1600" b="1" i="1" u="sng" dirty="0" err="1" smtClean="0"/>
              <a:t>Vasa</a:t>
            </a:r>
            <a:r>
              <a:rPr lang="en-US" sz="1600" b="1" i="1" u="sng" dirty="0" smtClean="0"/>
              <a:t> </a:t>
            </a:r>
            <a:r>
              <a:rPr lang="en-US" sz="1600" b="1" i="1" u="sng" dirty="0" err="1" smtClean="0"/>
              <a:t>Vasorum</a:t>
            </a:r>
            <a:r>
              <a:rPr lang="en-US" sz="1600" b="1" i="1" u="sng" dirty="0" smtClean="0"/>
              <a:t> </a:t>
            </a:r>
            <a:r>
              <a:rPr lang="en-US" sz="1600" i="1" dirty="0" smtClean="0"/>
              <a:t>:</a:t>
            </a:r>
            <a:endParaRPr lang="en-US" sz="1600" dirty="0" smtClean="0"/>
          </a:p>
          <a:p>
            <a:pPr algn="just" rtl="0"/>
            <a:r>
              <a:rPr lang="en-US" sz="1600" i="1" dirty="0" smtClean="0"/>
              <a:t>Are small arteries that enter the large vessels wall and branch profusely to serve the cells located in tunica media and adventitia, </a:t>
            </a:r>
            <a:r>
              <a:rPr lang="en-US" sz="1600" i="1" dirty="0" err="1" smtClean="0"/>
              <a:t>vasa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vasorum</a:t>
            </a:r>
            <a:r>
              <a:rPr lang="en-US" sz="1600" i="1" dirty="0" smtClean="0"/>
              <a:t> are more in the walls of veins than arteries</a:t>
            </a:r>
            <a:endParaRPr lang="en-US" sz="16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9944" y="1484784"/>
            <a:ext cx="5476552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4173860" cy="2592288"/>
          </a:xfrm>
        </p:spPr>
        <p:txBody>
          <a:bodyPr>
            <a:noAutofit/>
          </a:bodyPr>
          <a:lstStyle/>
          <a:p>
            <a:pPr algn="l" rtl="0"/>
            <a:r>
              <a:rPr lang="en-US" sz="1800" i="1" u="sng" dirty="0" smtClean="0"/>
              <a:t>Medium size artery :</a:t>
            </a:r>
            <a:endParaRPr lang="en-US" sz="1800" dirty="0" smtClean="0"/>
          </a:p>
          <a:p>
            <a:pPr algn="l" rtl="0"/>
            <a:r>
              <a:rPr lang="en-US" sz="1800" i="1" dirty="0" smtClean="0"/>
              <a:t> </a:t>
            </a:r>
            <a:endParaRPr lang="en-US" sz="1800" dirty="0" smtClean="0"/>
          </a:p>
          <a:p>
            <a:pPr algn="l" rtl="0"/>
            <a:r>
              <a:rPr lang="en-US" sz="1800" i="1" dirty="0" smtClean="0"/>
              <a:t>1 – Has thick wall compared with lumen .</a:t>
            </a:r>
            <a:endParaRPr lang="en-US" sz="1800" dirty="0" smtClean="0"/>
          </a:p>
          <a:p>
            <a:pPr algn="l" rtl="0"/>
            <a:r>
              <a:rPr lang="en-US" sz="1800" i="1" dirty="0" smtClean="0"/>
              <a:t>2 – </a:t>
            </a:r>
            <a:r>
              <a:rPr lang="en-US" sz="1800" i="1" dirty="0" err="1" smtClean="0"/>
              <a:t>Intima</a:t>
            </a:r>
            <a:r>
              <a:rPr lang="en-US" sz="1800" i="1" dirty="0" smtClean="0"/>
              <a:t> thick ,folded and has well developed internal elastic lamina .</a:t>
            </a:r>
            <a:endParaRPr lang="en-US" sz="1800" dirty="0" smtClean="0"/>
          </a:p>
          <a:p>
            <a:pPr algn="l" rtl="0"/>
            <a:r>
              <a:rPr lang="en-US" sz="1800" i="1" dirty="0" smtClean="0"/>
              <a:t>3 – The media is thick, the adventitia relatively is thin both media and adventitia contain elastic fibers.</a:t>
            </a:r>
            <a:endParaRPr lang="en-US" sz="1800" dirty="0" smtClean="0"/>
          </a:p>
          <a:p>
            <a:pPr algn="l" rtl="0"/>
            <a:r>
              <a:rPr lang="en-US" sz="1800" i="1" dirty="0" smtClean="0"/>
              <a:t>4 – The lumen usually collapsed</a:t>
            </a:r>
            <a:endParaRPr lang="en-US" sz="180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548680"/>
            <a:ext cx="4041775" cy="2448272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i="1" u="sng" dirty="0" smtClean="0"/>
              <a:t>Medium sized vein </a:t>
            </a:r>
            <a:r>
              <a:rPr lang="en-US" i="1" dirty="0" smtClean="0"/>
              <a:t>:</a:t>
            </a:r>
            <a:endParaRPr lang="en-US" dirty="0" smtClean="0"/>
          </a:p>
          <a:p>
            <a:pPr algn="l" rtl="0"/>
            <a:r>
              <a:rPr lang="en-US" i="1" dirty="0" smtClean="0"/>
              <a:t>1 – Has a thin wall compared to its wide lumen .</a:t>
            </a:r>
            <a:endParaRPr lang="en-US" dirty="0" smtClean="0"/>
          </a:p>
          <a:p>
            <a:pPr algn="l" rtl="0"/>
            <a:r>
              <a:rPr lang="en-US" i="1" dirty="0" smtClean="0"/>
              <a:t>2 – </a:t>
            </a:r>
            <a:r>
              <a:rPr lang="en-US" i="1" dirty="0" err="1" smtClean="0"/>
              <a:t>Intema</a:t>
            </a:r>
            <a:r>
              <a:rPr lang="en-US" i="1" dirty="0" smtClean="0"/>
              <a:t> is thin , not folded and has no internal elastic lamina .</a:t>
            </a:r>
            <a:endParaRPr lang="en-US" dirty="0" smtClean="0"/>
          </a:p>
          <a:p>
            <a:pPr algn="l" rtl="0"/>
            <a:r>
              <a:rPr lang="en-US" i="1" dirty="0" smtClean="0"/>
              <a:t>3 – The media is thin , the adventitia thick and rich in </a:t>
            </a:r>
            <a:r>
              <a:rPr lang="en-US" i="1" dirty="0" err="1" smtClean="0"/>
              <a:t>collagenous</a:t>
            </a:r>
            <a:r>
              <a:rPr lang="en-US" i="1" dirty="0" smtClean="0"/>
              <a:t> fibers .</a:t>
            </a:r>
            <a:endParaRPr lang="en-US" dirty="0" smtClean="0"/>
          </a:p>
          <a:p>
            <a:pPr algn="l" rtl="0"/>
            <a:r>
              <a:rPr lang="en-US" i="1" dirty="0" smtClean="0"/>
              <a:t>4 – Lumen appear usually collapsed 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1040" y="3302794"/>
            <a:ext cx="4193291" cy="264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459" y="3317080"/>
            <a:ext cx="4281662" cy="270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67718"/>
          </a:xfrm>
        </p:spPr>
        <p:txBody>
          <a:bodyPr/>
          <a:lstStyle/>
          <a:p>
            <a:r>
              <a:rPr lang="en-US" i="1" u="sng" dirty="0" smtClean="0"/>
              <a:t>Arterioles </a:t>
            </a:r>
            <a:r>
              <a:rPr lang="en-US" i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>
            <a:noAutofit/>
          </a:bodyPr>
          <a:lstStyle/>
          <a:p>
            <a:pPr algn="just" rtl="0"/>
            <a:r>
              <a:rPr lang="en-US" sz="1800" i="1" dirty="0" smtClean="0"/>
              <a:t>Are the terminal arterial vessels , that regulate blood flow into the capillaries . The endothelium of tunica </a:t>
            </a:r>
            <a:r>
              <a:rPr lang="en-US" sz="1800" i="1" dirty="0" err="1" smtClean="0"/>
              <a:t>intima</a:t>
            </a:r>
            <a:r>
              <a:rPr lang="en-US" sz="1800" i="1" dirty="0" smtClean="0"/>
              <a:t> supported by thin </a:t>
            </a:r>
            <a:r>
              <a:rPr lang="en-US" sz="1800" i="1" dirty="0" err="1" smtClean="0"/>
              <a:t>subendothelial</a:t>
            </a:r>
            <a:r>
              <a:rPr lang="en-US" sz="1800" i="1" dirty="0" smtClean="0"/>
              <a:t> connective tissue , have thin internal elastic lamina and absent in small arterioles .</a:t>
            </a:r>
            <a:endParaRPr lang="en-US" sz="1800" dirty="0" smtClean="0"/>
          </a:p>
          <a:p>
            <a:pPr algn="just" rtl="0"/>
            <a:r>
              <a:rPr lang="en-US" sz="1800" i="1" dirty="0" smtClean="0"/>
              <a:t>In small arterioles the tunica media is composed of single smooth muscle cells layer that completely encircle the endothelium .in large arterioles tunica media 2-3 layer of smooth muscles .The tunica adventitia is represented by fibro elastic connective tissue </a:t>
            </a:r>
            <a:endParaRPr lang="en-US" sz="1800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0" y="2199481"/>
            <a:ext cx="31813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/>
          <a:lstStyle/>
          <a:p>
            <a:pPr algn="l" rtl="0"/>
            <a:r>
              <a:rPr lang="en-US" dirty="0" err="1" smtClean="0"/>
              <a:t>venule</a:t>
            </a:r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err="1" smtClean="0"/>
              <a:t>venules</a:t>
            </a:r>
            <a:r>
              <a:rPr lang="en-US" sz="1800" dirty="0" smtClean="0"/>
              <a:t> have one or two</a:t>
            </a:r>
          </a:p>
          <a:p>
            <a:pPr algn="l"/>
            <a:r>
              <a:rPr lang="en-US" sz="1800" dirty="0" smtClean="0"/>
              <a:t>layers of smooth muscle that constitute a tunica media.</a:t>
            </a:r>
          </a:p>
          <a:p>
            <a:pPr algn="l"/>
            <a:r>
              <a:rPr lang="en-US" sz="1800" dirty="0" smtClean="0"/>
              <a:t>These vessels also have a thin tunica adventitia.</a:t>
            </a:r>
            <a:endParaRPr lang="en-US" sz="18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8926" y="1556792"/>
            <a:ext cx="4259950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/>
              <a:t>Capillaries </a:t>
            </a:r>
            <a:r>
              <a:rPr lang="en-US" i="1" dirty="0" smtClean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i="1" dirty="0" smtClean="0"/>
              <a:t> </a:t>
            </a:r>
            <a:endParaRPr lang="en-US" dirty="0" smtClean="0"/>
          </a:p>
          <a:p>
            <a:pPr algn="just" rtl="0"/>
            <a:r>
              <a:rPr lang="en-US" i="1" dirty="0" smtClean="0"/>
              <a:t>Are the smallest blood vessels , composed of single layer of </a:t>
            </a:r>
            <a:r>
              <a:rPr lang="en-US" i="1" dirty="0" err="1" smtClean="0"/>
              <a:t>squemous</a:t>
            </a:r>
            <a:r>
              <a:rPr lang="en-US" i="1" dirty="0" smtClean="0"/>
              <a:t> endothelial cells . The endothelial cells are flattened and the nuclei are bulges out into the lumen of capillaries .</a:t>
            </a:r>
            <a:endParaRPr lang="en-US" dirty="0" smtClean="0"/>
          </a:p>
          <a:p>
            <a:pPr algn="just" rtl="0">
              <a:buNone/>
            </a:pPr>
            <a:r>
              <a:rPr lang="en-US" i="1" dirty="0" smtClean="0"/>
              <a:t> </a:t>
            </a:r>
            <a:endParaRPr lang="en-US" dirty="0" smtClean="0"/>
          </a:p>
          <a:p>
            <a:pPr algn="just" rtl="0"/>
            <a:r>
              <a:rPr lang="en-US" i="1" dirty="0" smtClean="0"/>
              <a:t>Electron microscope have reveled 4 types of capillaries :</a:t>
            </a:r>
            <a:endParaRPr lang="en-US" dirty="0" smtClean="0"/>
          </a:p>
          <a:p>
            <a:pPr algn="just" rtl="0"/>
            <a:r>
              <a:rPr lang="en-US" i="1" dirty="0" smtClean="0"/>
              <a:t>1 – continuous or somatic capillaries .(lung , muscle )</a:t>
            </a:r>
            <a:endParaRPr lang="en-US" dirty="0" smtClean="0"/>
          </a:p>
          <a:p>
            <a:pPr algn="just" rtl="0"/>
            <a:r>
              <a:rPr lang="en-US" i="1" dirty="0" smtClean="0"/>
              <a:t>2 – Fenestrated or visceral capillaries ( with diaphragm ).</a:t>
            </a:r>
            <a:endParaRPr lang="en-US" dirty="0" smtClean="0"/>
          </a:p>
          <a:p>
            <a:pPr algn="just" rtl="0"/>
            <a:r>
              <a:rPr lang="en-US" i="1" dirty="0" smtClean="0"/>
              <a:t>3 - Fenestrated or visceral capillaries ( without diaphragm ).</a:t>
            </a:r>
            <a:endParaRPr lang="en-US" dirty="0" smtClean="0"/>
          </a:p>
          <a:p>
            <a:pPr algn="just" rtl="0"/>
            <a:r>
              <a:rPr lang="en-US" i="1" dirty="0" smtClean="0"/>
              <a:t>4 – Discontinuous sinusoidal capillaries .(Adrenal , pituitary , liver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758</Words>
  <Application>Microsoft Office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سمة Office</vt:lpstr>
      <vt:lpstr>Cardiovascular system</vt:lpstr>
      <vt:lpstr>A Cardiovascular system : </vt:lpstr>
      <vt:lpstr>PowerPoint Presentation</vt:lpstr>
      <vt:lpstr>Large artery ( Aorta ) </vt:lpstr>
      <vt:lpstr>Large vein  ( Vena cava ) </vt:lpstr>
      <vt:lpstr>PowerPoint Presentation</vt:lpstr>
      <vt:lpstr>Arterioles : </vt:lpstr>
      <vt:lpstr>venule</vt:lpstr>
      <vt:lpstr>Capillaries ; </vt:lpstr>
      <vt:lpstr>capillaries</vt:lpstr>
      <vt:lpstr> Heart :</vt:lpstr>
      <vt:lpstr>PowerPoint Presentation</vt:lpstr>
      <vt:lpstr>The cardiac valves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</dc:title>
  <dc:creator>anatomy</dc:creator>
  <cp:lastModifiedBy>DR.Ahmed Saker</cp:lastModifiedBy>
  <cp:revision>20</cp:revision>
  <dcterms:created xsi:type="dcterms:W3CDTF">2014-01-11T17:53:57Z</dcterms:created>
  <dcterms:modified xsi:type="dcterms:W3CDTF">2018-03-31T17:56:03Z</dcterms:modified>
</cp:coreProperties>
</file>